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86" d="100"/>
          <a:sy n="86" d="100"/>
        </p:scale>
        <p:origin x="1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CB249-6005-A8C0-977D-89108417C4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BD859-F11C-584E-79AB-DD186E19A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39A947-21D5-7343-0298-92090034F0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0" y="2687638"/>
            <a:ext cx="3311525" cy="417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Add notes here…</a:t>
            </a:r>
          </a:p>
        </p:txBody>
      </p:sp>
    </p:spTree>
    <p:extLst>
      <p:ext uri="{BB962C8B-B14F-4D97-AF65-F5344CB8AC3E}">
        <p14:creationId xmlns:p14="http://schemas.microsoft.com/office/powerpoint/2010/main" val="12338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4A085-A9BD-768A-C409-0B50A0E4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1813" cy="7555379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2EC2F6D-C6BF-62D7-2FA7-6F4007B25C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0" y="2687638"/>
            <a:ext cx="3311525" cy="41703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Add notes here…</a:t>
            </a:r>
          </a:p>
        </p:txBody>
      </p:sp>
    </p:spTree>
    <p:extLst>
      <p:ext uri="{BB962C8B-B14F-4D97-AF65-F5344CB8AC3E}">
        <p14:creationId xmlns:p14="http://schemas.microsoft.com/office/powerpoint/2010/main" val="68605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511BA-6C66-4627-CB71-9A668A54A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48ECE45-842F-97A1-BFC5-83517B909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0" y="2687638"/>
            <a:ext cx="3311525" cy="299272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Add notes here…</a:t>
            </a:r>
          </a:p>
        </p:txBody>
      </p:sp>
    </p:spTree>
    <p:extLst>
      <p:ext uri="{BB962C8B-B14F-4D97-AF65-F5344CB8AC3E}">
        <p14:creationId xmlns:p14="http://schemas.microsoft.com/office/powerpoint/2010/main" val="255777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4A421-08D5-CEBF-425D-357754637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063319F-B48A-8D53-9D71-B9B152B0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4692" y="2687637"/>
            <a:ext cx="6234834" cy="444745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Add notes here…</a:t>
            </a:r>
          </a:p>
        </p:txBody>
      </p:sp>
    </p:spTree>
    <p:extLst>
      <p:ext uri="{BB962C8B-B14F-4D97-AF65-F5344CB8AC3E}">
        <p14:creationId xmlns:p14="http://schemas.microsoft.com/office/powerpoint/2010/main" val="363927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210D4-CB51-EB20-2015-BFE9E6755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FFFC45-D58C-AA03-1154-0BB6B6394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0" y="2687638"/>
            <a:ext cx="3311525" cy="299272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Add notes here…</a:t>
            </a:r>
          </a:p>
        </p:txBody>
      </p:sp>
    </p:spTree>
    <p:extLst>
      <p:ext uri="{BB962C8B-B14F-4D97-AF65-F5344CB8AC3E}">
        <p14:creationId xmlns:p14="http://schemas.microsoft.com/office/powerpoint/2010/main" val="42790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e The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A813E-CF65-F630-73EE-1FFB966F2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296"/>
            <a:ext cx="10691813" cy="7555379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B5561CD-B7B8-DD9F-437B-45DB2AC47C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0109" y="2507529"/>
            <a:ext cx="5680364" cy="8314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Type here…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6718D09-EB31-4114-19CE-4C53AE1172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0109" y="3680564"/>
            <a:ext cx="5680364" cy="831416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Type here…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CDA85AD-6106-6C5C-CA2A-77FDBC780A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109" y="4853599"/>
            <a:ext cx="5680364" cy="19351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Type here…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E67846-EB4B-A18A-2D77-48612F8D40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5" y="4368615"/>
            <a:ext cx="3061854" cy="24201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Type here…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68F74F-1E68-7ED1-E138-2326104A4E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2271713"/>
            <a:ext cx="3060700" cy="16208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30C1-1145-E841-B719-C85E888B4B60}" type="datetimeFigureOut">
              <a:rPr lang="en-US" smtClean="0"/>
              <a:t>1/10/23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9DC7-526A-8B4E-B504-B0F94FA6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58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3D0A0-EBD7-8C68-A596-C333F0706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3D3EC-FB89-EEF7-914B-AA78AD87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1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3A315-0A0C-456A-E3F3-A2FA06413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7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BC503-2E8E-BA60-595E-D4DCFE218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56292-D0C8-1E0C-65B2-146393FA1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653C3-BC97-4E78-75F3-07F7E1561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B94FA-923A-B2D4-4141-79A986F1F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D4416-693F-2B24-E3C9-678BA0D86B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FA773-198A-B45A-3EF3-08A2AE5E5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2BD824-B2D6-8397-BB6D-4341020EBF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189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Mcnie</dc:creator>
  <cp:lastModifiedBy>Holly Mcnie</cp:lastModifiedBy>
  <cp:revision>2</cp:revision>
  <dcterms:created xsi:type="dcterms:W3CDTF">2022-09-05T09:56:40Z</dcterms:created>
  <dcterms:modified xsi:type="dcterms:W3CDTF">2023-01-10T13:03:33Z</dcterms:modified>
</cp:coreProperties>
</file>